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90" r:id="rId11"/>
    <p:sldId id="277" r:id="rId12"/>
    <p:sldId id="280" r:id="rId13"/>
    <p:sldId id="281" r:id="rId14"/>
    <p:sldId id="274" r:id="rId15"/>
    <p:sldId id="282" r:id="rId16"/>
    <p:sldId id="283" r:id="rId17"/>
    <p:sldId id="284" r:id="rId18"/>
    <p:sldId id="285" r:id="rId19"/>
    <p:sldId id="286" r:id="rId20"/>
    <p:sldId id="287" r:id="rId21"/>
    <p:sldId id="269" r:id="rId22"/>
    <p:sldId id="270" r:id="rId23"/>
    <p:sldId id="271" r:id="rId24"/>
    <p:sldId id="288" r:id="rId2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4710"/>
  </p:normalViewPr>
  <p:slideViewPr>
    <p:cSldViewPr snapToGrid="0">
      <p:cViewPr>
        <p:scale>
          <a:sx n="125" d="100"/>
          <a:sy n="125" d="100"/>
        </p:scale>
        <p:origin x="396" y="-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05/19/2025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3BEiz6t57qSbwBpCtfqllmYTLmkhQeF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</a:t>
            </a:r>
            <a:r>
              <a:rPr lang="en-US" dirty="0"/>
              <a:t>s</a:t>
            </a:r>
            <a:r>
              <a:rPr lang="en-IT" dirty="0"/>
              <a:t>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BF4450-43A5-B364-DA5C-4EA9F5AD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1395"/>
            <a:ext cx="10515600" cy="3559798"/>
          </a:xfrm>
        </p:spPr>
      </p:pic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a selected image,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924237" y="196092"/>
              <a:ext cx="396720" cy="97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237" y="160092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07868" y="205812"/>
              <a:ext cx="438120" cy="1044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868" y="168526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9007757" y="299835"/>
              <a:ext cx="454320" cy="360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9757" y="263835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>
                <a:hlinkClick r:id="rId2"/>
              </a:rPr>
              <a:t>Mayo Clinic CT Dataset</a:t>
            </a:r>
            <a:br>
              <a:rPr lang="en-GB" dirty="0"/>
            </a:b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8919550" y="281283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1550" y="247854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238245"/>
            <a:ext cx="4485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slowest method due to the number of iterations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006078"/>
            <a:ext cx="51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fastest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geometries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C7BD-C9C5-811D-8FFC-C92E3DBA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1171"/>
            <a:ext cx="10515600" cy="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116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GIUSEPPE</cp:lastModifiedBy>
  <cp:revision>30</cp:revision>
  <dcterms:created xsi:type="dcterms:W3CDTF">2025-05-15T08:55:53Z</dcterms:created>
  <dcterms:modified xsi:type="dcterms:W3CDTF">2025-05-19T16:16:18Z</dcterms:modified>
</cp:coreProperties>
</file>